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473" r:id="rId29"/>
    <p:sldId id="376" r:id="rId30"/>
    <p:sldId id="477" r:id="rId31"/>
    <p:sldId id="532" r:id="rId32"/>
    <p:sldId id="479" r:id="rId33"/>
    <p:sldId id="480" r:id="rId34"/>
    <p:sldId id="481" r:id="rId35"/>
    <p:sldId id="482" r:id="rId36"/>
    <p:sldId id="483" r:id="rId37"/>
    <p:sldId id="491" r:id="rId38"/>
    <p:sldId id="484" r:id="rId39"/>
    <p:sldId id="486" r:id="rId40"/>
    <p:sldId id="525"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4" autoAdjust="0"/>
    <p:restoredTop sz="94660"/>
  </p:normalViewPr>
  <p:slideViewPr>
    <p:cSldViewPr snapToGrid="0">
      <p:cViewPr varScale="1">
        <p:scale>
          <a:sx n="86" d="100"/>
          <a:sy n="86" d="100"/>
        </p:scale>
        <p:origin x="1368" y="200"/>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4/11/22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4/11/22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4/11/22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4/11/22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4/11/22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4/11/22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4/11/22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4/11/22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4/11/22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4/11/22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4/11/22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4/11/22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4/11/22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4/11/22</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4/11/22</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4/11/22</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4/11/22</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B_Cleaning_and_Frequency_Count_revised.R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31</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4/11/22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C_Dendrogram_revised.R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4/11/22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4/11/22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4/11/22</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4/11/22</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3690</TotalTime>
  <Words>2768</Words>
  <Application>Microsoft Macintosh PowerPoint</Application>
  <PresentationFormat>On-screen Show (4:3)</PresentationFormat>
  <Paragraphs>646</Paragraphs>
  <Slides>40</Slides>
  <Notes>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vt:lpstr>
      <vt:lpstr>Nuances &amp; Inputs for Setting Up a TM Project</vt:lpstr>
      <vt:lpstr>PowerPoint Presentation</vt:lpstr>
      <vt:lpstr>For Bag of Words, how is data organized?</vt:lpstr>
      <vt:lpstr>Agenda</vt:lpstr>
      <vt:lpstr>PowerPoint Presentation</vt:lpstr>
      <vt:lpstr>PowerPoint Presentation</vt:lpstr>
      <vt:lpstr>PowerPoint Presentation</vt:lpstr>
      <vt:lpstr>PowerPoint Presentation</vt:lpstr>
      <vt:lpstr>PowerPoint Presentation</vt:lpstr>
      <vt:lpstr>Back to C_Dendrogram_revised.R</vt:lpstr>
      <vt:lpstr>PowerPoint Presentation</vt:lpstr>
      <vt:lpstr>PowerPoint Presentation</vt:lpstr>
      <vt:lpstr>Back to C_Dendrogram_revised.R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129</cp:revision>
  <cp:lastPrinted>2018-11-26T18:56:28Z</cp:lastPrinted>
  <dcterms:created xsi:type="dcterms:W3CDTF">2018-05-23T17:24:59Z</dcterms:created>
  <dcterms:modified xsi:type="dcterms:W3CDTF">2022-04-12T01:58:16Z</dcterms:modified>
</cp:coreProperties>
</file>